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6.gif" ContentType="image/gif"/>
  <Override PartName="/ppt/media/image16.gif" ContentType="image/gif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1440" y="-12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gif>
</file>

<file path=ppt/media/image2.png>
</file>

<file path=ppt/media/image3.png>
</file>

<file path=ppt/media/image4.jpeg>
</file>

<file path=ppt/media/image5.jpeg>
</file>

<file path=ppt/media/image6.gif>
</file>

<file path=ppt/media/image7.jpeg>
</file>

<file path=ppt/media/image8.png>
</file>

<file path=ppt/media/image9.jpe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4076416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eg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eg"/><Relationship Id="rId3" Type="http://schemas.openxmlformats.org/officeDocument/2006/relationships/image" Target="../media/image16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3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Relationship Id="rId3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e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e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e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asted-image.png"/>
          <p:cNvPicPr/>
          <p:nvPr/>
        </p:nvPicPr>
        <p:blipFill>
          <a:blip r:embed="rId2">
            <a:alphaModFix amt="51917"/>
            <a:extLst/>
          </a:blip>
          <a:stretch>
            <a:fillRect/>
          </a:stretch>
        </p:blipFill>
        <p:spPr>
          <a:xfrm>
            <a:off x="-29411" y="-725316"/>
            <a:ext cx="15415240" cy="10490420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effectLst>
            <a:outerShdw blurRad="63500" dist="166174" dir="5220000" rotWithShape="0">
              <a:srgbClr val="000000"/>
            </a:outerShdw>
          </a:effectLst>
        </p:spPr>
        <p:txBody>
          <a:bodyPr/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Humanities Programming</a:t>
            </a:r>
          </a:p>
        </p:txBody>
      </p:sp>
      <p:sp>
        <p:nvSpPr>
          <p:cNvPr id="34" name="Shape 34"/>
          <p:cNvSpPr>
            <a:spLocks noGrp="1"/>
          </p:cNvSpPr>
          <p:nvPr>
            <p:ph type="body" idx="1"/>
          </p:nvPr>
        </p:nvSpPr>
        <p:spPr>
          <a:xfrm>
            <a:off x="4566762" y="8325963"/>
            <a:ext cx="10464801" cy="1130301"/>
          </a:xfrm>
          <a:prstGeom prst="rect">
            <a:avLst/>
          </a:prstGeom>
          <a:effectLst>
            <a:outerShdw blurRad="63500" dist="166174" dir="5220000" rotWithShape="0">
              <a:srgbClr val="000000"/>
            </a:outerShdw>
          </a:effectLst>
        </p:spPr>
        <p:txBody>
          <a:bodyPr/>
          <a:lstStyle/>
          <a:p>
            <a:pPr lvl="0">
              <a:defRPr sz="1800"/>
            </a:pPr>
            <a:r>
              <a:rPr sz="3200" b="1">
                <a:solidFill>
                  <a:srgbClr val="FFFFFF"/>
                </a:solidFill>
              </a:rPr>
              <a:t>#hilt2014</a:t>
            </a:r>
          </a:p>
          <a:p>
            <a:pPr lvl="0">
              <a:defRPr sz="1800"/>
            </a:pPr>
            <a:r>
              <a:rPr sz="3200" b="1">
                <a:solidFill>
                  <a:srgbClr val="FFFFFF"/>
                </a:solidFill>
              </a:rPr>
              <a:t>@wayne_graham, @walshbr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Heroku Happy Retro.jpg"/>
          <p:cNvPicPr/>
          <p:nvPr/>
        </p:nvPicPr>
        <p:blipFill>
          <a:blip r:embed="rId2">
            <a:alphaModFix amt="71959"/>
            <a:extLst/>
          </a:blip>
          <a:stretch>
            <a:fillRect/>
          </a:stretch>
        </p:blipFill>
        <p:spPr>
          <a:xfrm>
            <a:off x="-74751" y="-56063"/>
            <a:ext cx="13154302" cy="9865726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effectLst>
            <a:outerShdw blurRad="63500" dist="166174" dir="5220000" rotWithShape="0">
              <a:srgbClr val="000000"/>
            </a:outerShdw>
          </a:effectLst>
        </p:spPr>
        <p:txBody>
          <a:bodyPr/>
          <a:lstStyle>
            <a:lvl1pPr algn="l"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We learned….</a:t>
            </a:r>
          </a:p>
        </p:txBody>
      </p:sp>
      <p:sp>
        <p:nvSpPr>
          <p:cNvPr id="79" name="Shape 79"/>
          <p:cNvSpPr/>
          <p:nvPr/>
        </p:nvSpPr>
        <p:spPr>
          <a:xfrm>
            <a:off x="952500" y="7061200"/>
            <a:ext cx="11099800" cy="2159000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r">
              <a:defRPr sz="8000"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… rails</a:t>
            </a:r>
          </a:p>
        </p:txBody>
      </p:sp>
      <p:pic>
        <p:nvPicPr>
          <p:cNvPr id="80" name="Rails-logo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13715" y="5678225"/>
            <a:ext cx="3427237" cy="4077979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High Five Sunset.jpg"/>
          <p:cNvPicPr/>
          <p:nvPr/>
        </p:nvPicPr>
        <p:blipFill>
          <a:blip r:embed="rId2">
            <a:alphaModFix amt="61743"/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 descr="wayne-yes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23" y="5666431"/>
            <a:ext cx="6096000" cy="34544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446836" y="2730499"/>
            <a:ext cx="5885204" cy="429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2500" b="1"/>
              <a:t>Kevin Smith 		@KevinG_Smith</a:t>
            </a:r>
          </a:p>
          <a:p>
            <a:pPr lvl="0" algn="l">
              <a:defRPr sz="1800"/>
            </a:pPr>
            <a:r>
              <a:rPr sz="2500" b="1"/>
              <a:t>Norah Andrews 	@NorahLAndrews</a:t>
            </a:r>
          </a:p>
          <a:p>
            <a:pPr lvl="0" algn="l">
              <a:defRPr sz="1800"/>
            </a:pPr>
            <a:r>
              <a:rPr sz="2500" b="1"/>
              <a:t>Michelle Tiedje 	@michelletiedje</a:t>
            </a:r>
          </a:p>
          <a:p>
            <a:pPr lvl="0" algn="l">
              <a:defRPr sz="1800"/>
            </a:pPr>
            <a:r>
              <a:rPr sz="2500" b="1"/>
              <a:t>Zoe LeBlanc 		@Zoe_LeBlanc</a:t>
            </a:r>
          </a:p>
          <a:p>
            <a:pPr lvl="0" algn="l">
              <a:defRPr sz="1800"/>
            </a:pPr>
            <a:r>
              <a:rPr sz="2500" b="1"/>
              <a:t>Abby Schreiber 	@abschreiber</a:t>
            </a:r>
          </a:p>
          <a:p>
            <a:pPr lvl="0" algn="l">
              <a:defRPr sz="1800"/>
            </a:pPr>
            <a:r>
              <a:rPr sz="2500" b="1"/>
              <a:t>Katherine Katsirebas</a:t>
            </a:r>
          </a:p>
          <a:p>
            <a:pPr lvl="0" algn="l">
              <a:defRPr sz="1800"/>
            </a:pPr>
            <a:r>
              <a:rPr sz="2500" b="1"/>
              <a:t>Steve Anderson 	@sgahistory</a:t>
            </a:r>
          </a:p>
          <a:p>
            <a:pPr lvl="0" algn="l">
              <a:defRPr sz="1800"/>
            </a:pPr>
            <a:r>
              <a:rPr sz="2500" b="1"/>
              <a:t>Arden Kirkland 	@ardeninred</a:t>
            </a:r>
          </a:p>
          <a:p>
            <a:pPr lvl="0" algn="l">
              <a:defRPr sz="1800"/>
            </a:pPr>
            <a:r>
              <a:rPr sz="2500" b="1"/>
              <a:t>Yuko Nakamura 	@yukonakamura_</a:t>
            </a:r>
          </a:p>
          <a:p>
            <a:pPr lvl="0" algn="l">
              <a:defRPr sz="1800"/>
            </a:pPr>
            <a:r>
              <a:rPr sz="2500" b="1"/>
              <a:t>Ethan Reed		 	@reedeth</a:t>
            </a:r>
          </a:p>
        </p:txBody>
      </p:sp>
      <p:sp>
        <p:nvSpPr>
          <p:cNvPr id="86" name="Shape 86"/>
          <p:cNvSpPr/>
          <p:nvPr/>
        </p:nvSpPr>
        <p:spPr>
          <a:xfrm>
            <a:off x="6644923" y="2863929"/>
            <a:ext cx="6176165" cy="467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2500" b="1"/>
              <a:t>Andrew Keener 	@keenera</a:t>
            </a:r>
          </a:p>
          <a:p>
            <a:pPr lvl="0" algn="l">
              <a:defRPr sz="1800"/>
            </a:pPr>
            <a:r>
              <a:rPr sz="2500" b="1"/>
              <a:t>Angela Galvan 		@galvan_as</a:t>
            </a:r>
          </a:p>
          <a:p>
            <a:pPr lvl="0" algn="l">
              <a:defRPr sz="1800"/>
            </a:pPr>
            <a:r>
              <a:rPr sz="2500" b="1"/>
              <a:t>Ben Daigle 			@bendigle</a:t>
            </a:r>
          </a:p>
          <a:p>
            <a:pPr lvl="0" algn="l">
              <a:defRPr sz="1800"/>
            </a:pPr>
            <a:r>
              <a:rPr sz="2500" b="1"/>
              <a:t>Jacob Heil 			@dr_heil</a:t>
            </a:r>
          </a:p>
          <a:p>
            <a:pPr lvl="0" algn="l">
              <a:defRPr sz="1800"/>
            </a:pPr>
            <a:r>
              <a:rPr sz="2500" b="1"/>
              <a:t>Jenifer Bartle</a:t>
            </a:r>
          </a:p>
          <a:p>
            <a:pPr lvl="0" algn="l">
              <a:defRPr sz="1800"/>
            </a:pPr>
            <a:r>
              <a:rPr sz="2500" b="1"/>
              <a:t>Tatiana Ausema 	@modernmatters</a:t>
            </a:r>
          </a:p>
          <a:p>
            <a:pPr lvl="0" algn="l">
              <a:defRPr sz="1800"/>
            </a:pPr>
            <a:r>
              <a:rPr sz="2500" b="1"/>
              <a:t>Lee Zickel 			@bewmaynes</a:t>
            </a:r>
          </a:p>
          <a:p>
            <a:pPr lvl="0" algn="l">
              <a:defRPr sz="1800"/>
            </a:pPr>
            <a:r>
              <a:rPr sz="2500" b="1"/>
              <a:t>Crystal Hall</a:t>
            </a:r>
          </a:p>
          <a:p>
            <a:pPr lvl="0" algn="l">
              <a:defRPr sz="1800"/>
            </a:pPr>
            <a:r>
              <a:rPr sz="2500" b="1"/>
              <a:t>Bradley Nelson 	@bradleymnelson</a:t>
            </a:r>
          </a:p>
          <a:p>
            <a:pPr lvl="0" algn="l">
              <a:defRPr sz="1800"/>
            </a:pPr>
            <a:r>
              <a:rPr sz="2500" b="1"/>
              <a:t>Trevor Berman 		@TGBerman</a:t>
            </a:r>
          </a:p>
          <a:p>
            <a:pPr lvl="0" algn="l">
              <a:defRPr sz="1800"/>
            </a:pPr>
            <a:endParaRPr sz="2500" b="1"/>
          </a:p>
        </p:txBody>
      </p:sp>
      <p:sp>
        <p:nvSpPr>
          <p:cNvPr id="87" name="Shape 87"/>
          <p:cNvSpPr/>
          <p:nvPr/>
        </p:nvSpPr>
        <p:spPr>
          <a:xfrm>
            <a:off x="3721030" y="7705522"/>
            <a:ext cx="5556450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2500" b="1" u="sng"/>
              <a:t>Instructors</a:t>
            </a:r>
          </a:p>
          <a:p>
            <a:pPr lvl="0" algn="l">
              <a:defRPr sz="1800"/>
            </a:pPr>
            <a:r>
              <a:rPr sz="2500" b="1"/>
              <a:t>Landon Donovan @landondonovan</a:t>
            </a:r>
          </a:p>
          <a:p>
            <a:pPr lvl="0" algn="l">
              <a:defRPr sz="1800"/>
            </a:pPr>
            <a:r>
              <a:rPr sz="2500" b="1"/>
              <a:t>Dwyane Wade @DwyaneWade</a:t>
            </a:r>
          </a:p>
        </p:txBody>
      </p:sp>
      <p:sp>
        <p:nvSpPr>
          <p:cNvPr id="88" name="Shape 88"/>
          <p:cNvSpPr>
            <a:spLocks noGrp="1"/>
          </p:cNvSpPr>
          <p:nvPr>
            <p:ph type="title"/>
          </p:nvPr>
        </p:nvSpPr>
        <p:spPr>
          <a:xfrm>
            <a:off x="1270000" y="-796565"/>
            <a:ext cx="10464800" cy="3302001"/>
          </a:xfrm>
          <a:prstGeom prst="rect">
            <a:avLst/>
          </a:prstGeom>
        </p:spPr>
        <p:txBody>
          <a:bodyPr anchor="b"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8000" b="1"/>
              <a:t>Humanities Programming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46836" y="2730499"/>
            <a:ext cx="5885204" cy="429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2500" b="1"/>
              <a:t>Kevin Smith 		@KevinG_Smith</a:t>
            </a:r>
          </a:p>
          <a:p>
            <a:pPr lvl="0" algn="l">
              <a:defRPr sz="1800"/>
            </a:pPr>
            <a:r>
              <a:rPr sz="2500" b="1"/>
              <a:t>Norah Andrews 	@NorahLAndrews</a:t>
            </a:r>
          </a:p>
          <a:p>
            <a:pPr lvl="0" algn="l">
              <a:defRPr sz="1800"/>
            </a:pPr>
            <a:r>
              <a:rPr sz="2500" b="1"/>
              <a:t>Michelle Tiedje 	@michelletiedje</a:t>
            </a:r>
          </a:p>
          <a:p>
            <a:pPr lvl="0" algn="l">
              <a:defRPr sz="1800"/>
            </a:pPr>
            <a:r>
              <a:rPr sz="2500" b="1"/>
              <a:t>Zoe LeBlanc 		@Zoe_LeBlanc</a:t>
            </a:r>
          </a:p>
          <a:p>
            <a:pPr lvl="0" algn="l">
              <a:defRPr sz="1800"/>
            </a:pPr>
            <a:r>
              <a:rPr sz="2500" b="1"/>
              <a:t>Abby Schreiber 	@abschreiber</a:t>
            </a:r>
          </a:p>
          <a:p>
            <a:pPr lvl="0" algn="l">
              <a:defRPr sz="1800"/>
            </a:pPr>
            <a:r>
              <a:rPr sz="2500" b="1"/>
              <a:t>Katherine Katsirebas</a:t>
            </a:r>
          </a:p>
          <a:p>
            <a:pPr lvl="0" algn="l">
              <a:defRPr sz="1800"/>
            </a:pPr>
            <a:r>
              <a:rPr sz="2500" b="1"/>
              <a:t>Steve Anderson 	@sgahistory</a:t>
            </a:r>
          </a:p>
          <a:p>
            <a:pPr lvl="0" algn="l">
              <a:defRPr sz="1800"/>
            </a:pPr>
            <a:r>
              <a:rPr sz="2500" b="1"/>
              <a:t>Arden Kirkland 	@ardeninred</a:t>
            </a:r>
          </a:p>
          <a:p>
            <a:pPr lvl="0" algn="l">
              <a:defRPr sz="1800"/>
            </a:pPr>
            <a:r>
              <a:rPr sz="2500" b="1"/>
              <a:t>Yuko Nakamura 	@yukonakamura_</a:t>
            </a:r>
          </a:p>
          <a:p>
            <a:pPr lvl="0" algn="l">
              <a:defRPr sz="1800"/>
            </a:pPr>
            <a:r>
              <a:rPr sz="2500" b="1"/>
              <a:t>Ethan Reed		 	@reedeth</a:t>
            </a:r>
          </a:p>
        </p:txBody>
      </p:sp>
      <p:sp>
        <p:nvSpPr>
          <p:cNvPr id="37" name="Shape 37"/>
          <p:cNvSpPr/>
          <p:nvPr/>
        </p:nvSpPr>
        <p:spPr>
          <a:xfrm>
            <a:off x="6644923" y="2863929"/>
            <a:ext cx="6176165" cy="467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2500" b="1"/>
              <a:t>Andrew Keener 	@keenera</a:t>
            </a:r>
          </a:p>
          <a:p>
            <a:pPr lvl="0" algn="l">
              <a:defRPr sz="1800"/>
            </a:pPr>
            <a:r>
              <a:rPr sz="2500" b="1"/>
              <a:t>Angela Galvan 		@galvan_as</a:t>
            </a:r>
          </a:p>
          <a:p>
            <a:pPr lvl="0" algn="l">
              <a:defRPr sz="1800"/>
            </a:pPr>
            <a:r>
              <a:rPr sz="2500" b="1"/>
              <a:t>Ben Daigle 			@bendigle</a:t>
            </a:r>
          </a:p>
          <a:p>
            <a:pPr lvl="0" algn="l">
              <a:defRPr sz="1800"/>
            </a:pPr>
            <a:r>
              <a:rPr sz="2500" b="1"/>
              <a:t>Jacob Heil 			@dr_heil</a:t>
            </a:r>
          </a:p>
          <a:p>
            <a:pPr lvl="0" algn="l">
              <a:defRPr sz="1800"/>
            </a:pPr>
            <a:r>
              <a:rPr sz="2500" b="1"/>
              <a:t>Jenifer Bartle</a:t>
            </a:r>
          </a:p>
          <a:p>
            <a:pPr lvl="0" algn="l">
              <a:defRPr sz="1800"/>
            </a:pPr>
            <a:r>
              <a:rPr sz="2500" b="1"/>
              <a:t>Tatiana Ausema 	@modernmatters</a:t>
            </a:r>
          </a:p>
          <a:p>
            <a:pPr lvl="0" algn="l">
              <a:defRPr sz="1800"/>
            </a:pPr>
            <a:r>
              <a:rPr sz="2500" b="1"/>
              <a:t>Lee Zickel 			@bewmaynes</a:t>
            </a:r>
          </a:p>
          <a:p>
            <a:pPr lvl="0" algn="l">
              <a:defRPr sz="1800"/>
            </a:pPr>
            <a:r>
              <a:rPr sz="2500" b="1"/>
              <a:t>Crystal Hall</a:t>
            </a:r>
          </a:p>
          <a:p>
            <a:pPr lvl="0" algn="l">
              <a:defRPr sz="1800"/>
            </a:pPr>
            <a:r>
              <a:rPr sz="2500" b="1"/>
              <a:t>Bradley Nelson 	@bradleymnelson</a:t>
            </a:r>
          </a:p>
          <a:p>
            <a:pPr lvl="0" algn="l">
              <a:defRPr sz="1800"/>
            </a:pPr>
            <a:r>
              <a:rPr sz="2500" b="1"/>
              <a:t>Trevor Berman 		@TGBerman</a:t>
            </a:r>
          </a:p>
          <a:p>
            <a:pPr lvl="0" algn="l">
              <a:defRPr sz="1800"/>
            </a:pPr>
            <a:endParaRPr sz="2500" b="1"/>
          </a:p>
        </p:txBody>
      </p:sp>
      <p:sp>
        <p:nvSpPr>
          <p:cNvPr id="38" name="Shape 38"/>
          <p:cNvSpPr/>
          <p:nvPr/>
        </p:nvSpPr>
        <p:spPr>
          <a:xfrm>
            <a:off x="3721030" y="7705522"/>
            <a:ext cx="5556450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2500" b="1" u="sng"/>
              <a:t>Instructors</a:t>
            </a:r>
          </a:p>
          <a:p>
            <a:pPr lvl="0" algn="l">
              <a:defRPr sz="1800"/>
            </a:pPr>
            <a:r>
              <a:rPr sz="2500" b="1"/>
              <a:t>Landon Donovan @landondonovan</a:t>
            </a:r>
          </a:p>
          <a:p>
            <a:pPr lvl="0" algn="l">
              <a:defRPr sz="1800"/>
            </a:pPr>
            <a:r>
              <a:rPr sz="2500" b="1"/>
              <a:t>Dwyane Wade @DwyaneWade</a:t>
            </a:r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270000" y="-796565"/>
            <a:ext cx="10464800" cy="3302001"/>
          </a:xfrm>
          <a:prstGeom prst="rect">
            <a:avLst/>
          </a:prstGeom>
        </p:spPr>
        <p:txBody>
          <a:bodyPr anchor="b"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8000" b="1"/>
              <a:t>Humanities Programming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Stallone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1395053" y="928073"/>
            <a:ext cx="15794906" cy="7897454"/>
          </a:xfrm>
          <a:prstGeom prst="rect">
            <a:avLst/>
          </a:prstGeom>
        </p:spPr>
      </p:pic>
      <p:sp>
        <p:nvSpPr>
          <p:cNvPr id="42" name="Shape 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effectLst>
            <a:outerShdw blurRad="63500" dist="166174" dir="5220000" rotWithShape="0">
              <a:srgbClr val="000000"/>
            </a:outerShdw>
          </a:effectLst>
        </p:spPr>
        <p:txBody>
          <a:bodyPr/>
          <a:lstStyle>
            <a:lvl1pPr algn="l"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First thing’s first…</a:t>
            </a:r>
          </a:p>
        </p:txBody>
      </p:sp>
      <p:sp>
        <p:nvSpPr>
          <p:cNvPr id="43" name="Shape 43"/>
          <p:cNvSpPr/>
          <p:nvPr/>
        </p:nvSpPr>
        <p:spPr>
          <a:xfrm>
            <a:off x="952500" y="7061200"/>
            <a:ext cx="11099800" cy="2159000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r">
              <a:defRPr sz="7900"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7900" b="1">
                <a:solidFill>
                  <a:srgbClr val="FFFFFF"/>
                </a:solidFill>
              </a:rPr>
              <a:t>&lt;Code Champ&gt;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code_champ_belt.jpg"/>
          <p:cNvPicPr/>
          <p:nvPr/>
        </p:nvPicPr>
        <p:blipFill>
          <a:blip r:embed="rId2">
            <a:alphaModFix amt="64510"/>
            <a:extLst/>
          </a:blip>
          <a:stretch>
            <a:fillRect/>
          </a:stretch>
        </p:blipFill>
        <p:spPr>
          <a:xfrm>
            <a:off x="285750" y="215900"/>
            <a:ext cx="12433300" cy="9321800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effectLst>
            <a:outerShdw blurRad="63500" dist="166174" dir="5220000" rotWithShape="0">
              <a:srgbClr val="000000"/>
            </a:outerShdw>
          </a:effectLst>
        </p:spPr>
        <p:txBody>
          <a:bodyPr/>
          <a:lstStyle>
            <a:lvl1pPr algn="l"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First thing’s first…</a:t>
            </a:r>
          </a:p>
        </p:txBody>
      </p:sp>
      <p:sp>
        <p:nvSpPr>
          <p:cNvPr id="47" name="Shape 47"/>
          <p:cNvSpPr/>
          <p:nvPr/>
        </p:nvSpPr>
        <p:spPr>
          <a:xfrm>
            <a:off x="952500" y="7061200"/>
            <a:ext cx="11099800" cy="2159000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 algn="r">
              <a:defRPr sz="1800"/>
            </a:pPr>
            <a:r>
              <a:rPr sz="4200" b="1">
                <a:solidFill>
                  <a:srgbClr val="FFFFFF"/>
                </a:solidFill>
              </a:rPr>
              <a:t>Fe</a:t>
            </a:r>
            <a:r>
              <a:rPr sz="4200">
                <a:solidFill>
                  <a:srgbClr val="FFFFFF"/>
                </a:solidFill>
              </a:rPr>
              <a:t>derated </a:t>
            </a:r>
            <a:r>
              <a:rPr sz="4200" b="1">
                <a:solidFill>
                  <a:srgbClr val="FFFFFF"/>
                </a:solidFill>
              </a:rPr>
              <a:t>Li</a:t>
            </a:r>
            <a:r>
              <a:rPr sz="4200">
                <a:solidFill>
                  <a:srgbClr val="FFFFFF"/>
                </a:solidFill>
              </a:rPr>
              <a:t>neating </a:t>
            </a:r>
            <a:r>
              <a:rPr sz="4200" b="1">
                <a:solidFill>
                  <a:srgbClr val="FFFFFF"/>
                </a:solidFill>
              </a:rPr>
              <a:t>N</a:t>
            </a:r>
            <a:r>
              <a:rPr sz="4200">
                <a:solidFill>
                  <a:srgbClr val="FFFFFF"/>
                </a:solidFill>
              </a:rPr>
              <a:t>odal </a:t>
            </a:r>
            <a:r>
              <a:rPr sz="4200" b="1">
                <a:solidFill>
                  <a:srgbClr val="FFFFFF"/>
                </a:solidFill>
              </a:rPr>
              <a:t>E</a:t>
            </a:r>
            <a:r>
              <a:rPr sz="4200">
                <a:solidFill>
                  <a:srgbClr val="FFFFFF"/>
                </a:solidFill>
              </a:rPr>
              <a:t>xecutioner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code_champ_belt.jpg"/>
          <p:cNvPicPr/>
          <p:nvPr/>
        </p:nvPicPr>
        <p:blipFill>
          <a:blip r:embed="rId2">
            <a:alphaModFix amt="64510"/>
            <a:extLst/>
          </a:blip>
          <a:stretch>
            <a:fillRect/>
          </a:stretch>
        </p:blipFill>
        <p:spPr>
          <a:xfrm>
            <a:off x="285750" y="215900"/>
            <a:ext cx="12433300" cy="9321800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effectLst>
            <a:outerShdw blurRad="63500" dist="166174" dir="5220000" rotWithShape="0">
              <a:srgbClr val="000000"/>
            </a:outerShdw>
          </a:effectLst>
        </p:spPr>
        <p:txBody>
          <a:bodyPr/>
          <a:lstStyle>
            <a:lvl1pPr algn="l"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First thing’s first…</a:t>
            </a:r>
          </a:p>
        </p:txBody>
      </p:sp>
      <p:sp>
        <p:nvSpPr>
          <p:cNvPr id="51" name="Shape 51"/>
          <p:cNvSpPr/>
          <p:nvPr/>
        </p:nvSpPr>
        <p:spPr>
          <a:xfrm>
            <a:off x="952500" y="7061200"/>
            <a:ext cx="11099800" cy="2159000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r">
              <a:defRPr sz="4200"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4200" b="1">
                <a:solidFill>
                  <a:srgbClr val="FFFFFF"/>
                </a:solidFill>
              </a:rPr>
              <a:t>Holder of the FeLiNE Belt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Command Line Confused Gray.jpg"/>
          <p:cNvPicPr/>
          <p:nvPr/>
        </p:nvPicPr>
        <p:blipFill>
          <a:blip r:embed="rId2">
            <a:alphaModFix amt="70000"/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effectLst>
            <a:outerShdw blurRad="63500" dist="166174" dir="5220000" rotWithShape="0">
              <a:srgbClr val="000000"/>
            </a:outerShdw>
          </a:effectLst>
        </p:spPr>
        <p:txBody>
          <a:bodyPr/>
          <a:lstStyle>
            <a:lvl1pPr algn="l">
              <a:defRPr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We learned….</a:t>
            </a:r>
          </a:p>
        </p:txBody>
      </p:sp>
      <p:sp>
        <p:nvSpPr>
          <p:cNvPr id="55" name="Shape 55"/>
          <p:cNvSpPr/>
          <p:nvPr/>
        </p:nvSpPr>
        <p:spPr>
          <a:xfrm>
            <a:off x="952500" y="7061200"/>
            <a:ext cx="11099800" cy="2159000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r" defTabSz="549148">
              <a:defRPr sz="7519"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7519" b="1">
                <a:solidFill>
                  <a:srgbClr val="FFFFFF"/>
                </a:solidFill>
              </a:rPr>
              <a:t>… the command prompt</a:t>
            </a:r>
          </a:p>
        </p:txBody>
      </p:sp>
      <p:sp>
        <p:nvSpPr>
          <p:cNvPr id="56" name="Shape 56"/>
          <p:cNvSpPr/>
          <p:nvPr/>
        </p:nvSpPr>
        <p:spPr>
          <a:xfrm>
            <a:off x="8478773" y="3301999"/>
            <a:ext cx="3644433" cy="3149601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20000"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0000" b="1">
                <a:solidFill>
                  <a:srgbClr val="FFFFFF"/>
                </a:solidFill>
              </a:rPr>
              <a:t>&gt;_</a:t>
            </a:r>
          </a:p>
        </p:txBody>
      </p:sp>
      <p:pic>
        <p:nvPicPr>
          <p:cNvPr id="3" name="Picture 2" descr="wayne-no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95" y="3169205"/>
            <a:ext cx="6096000" cy="34544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Angry Ruby Sublime Text.jpeg"/>
          <p:cNvPicPr/>
          <p:nvPr/>
        </p:nvPicPr>
        <p:blipFill>
          <a:blip r:embed="rId2">
            <a:alphaModFix amt="70000"/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b="1"/>
            </a:lvl1pPr>
          </a:lstStyle>
          <a:p>
            <a:pPr lvl="0">
              <a:defRPr sz="1800" b="0"/>
            </a:pPr>
            <a:r>
              <a:rPr sz="8000" b="1"/>
              <a:t>We learned….</a:t>
            </a:r>
          </a:p>
        </p:txBody>
      </p:sp>
      <p:pic>
        <p:nvPicPr>
          <p:cNvPr id="61" name="Sublime_Text_Logo (1)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0863" y="6066772"/>
            <a:ext cx="3251201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hape 62"/>
          <p:cNvSpPr/>
          <p:nvPr/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l">
              <a:defRPr sz="8000"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We learned….</a:t>
            </a:r>
          </a:p>
        </p:txBody>
      </p:sp>
      <p:sp>
        <p:nvSpPr>
          <p:cNvPr id="63" name="Shape 63"/>
          <p:cNvSpPr/>
          <p:nvPr/>
        </p:nvSpPr>
        <p:spPr>
          <a:xfrm>
            <a:off x="952500" y="7061200"/>
            <a:ext cx="11099800" cy="2159000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r">
              <a:defRPr sz="8000"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… text editors.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ithub Comforter.jpeg"/>
          <p:cNvPicPr/>
          <p:nvPr/>
        </p:nvPicPr>
        <p:blipFill>
          <a:blip r:embed="rId2">
            <a:alphaModFix amt="71424"/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b="1"/>
            </a:lvl1pPr>
          </a:lstStyle>
          <a:p>
            <a:pPr lvl="0">
              <a:defRPr sz="1800" b="0"/>
            </a:pPr>
            <a:r>
              <a:rPr sz="8000" b="1"/>
              <a:t>We learned….</a:t>
            </a:r>
          </a:p>
        </p:txBody>
      </p:sp>
      <p:pic>
        <p:nvPicPr>
          <p:cNvPr id="67" name="Github_logo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02681" y="6147966"/>
            <a:ext cx="3175001" cy="3175001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hape 68"/>
          <p:cNvSpPr/>
          <p:nvPr/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l">
              <a:defRPr sz="8000"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We learned….</a:t>
            </a:r>
          </a:p>
        </p:txBody>
      </p:sp>
      <p:sp>
        <p:nvSpPr>
          <p:cNvPr id="69" name="Shape 69"/>
          <p:cNvSpPr/>
          <p:nvPr/>
        </p:nvSpPr>
        <p:spPr>
          <a:xfrm>
            <a:off x="952500" y="7061200"/>
            <a:ext cx="11099800" cy="2159000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r">
              <a:defRPr sz="8000"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… GitHub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Rails Happy.jpeg"/>
          <p:cNvPicPr/>
          <p:nvPr/>
        </p:nvPicPr>
        <p:blipFill>
          <a:blip r:embed="rId2">
            <a:alphaModFix amt="69960"/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b="1"/>
            </a:lvl1pPr>
          </a:lstStyle>
          <a:p>
            <a:pPr lvl="0">
              <a:defRPr sz="1800" b="0"/>
            </a:pPr>
            <a:r>
              <a:rPr sz="8000" b="1"/>
              <a:t>We learned….</a:t>
            </a:r>
          </a:p>
        </p:txBody>
      </p:sp>
      <p:pic>
        <p:nvPicPr>
          <p:cNvPr id="73" name="Ruby_logo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92696" y="6334139"/>
            <a:ext cx="3077697" cy="3080791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/>
          <p:nvPr/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l">
              <a:defRPr sz="8000"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We learned….</a:t>
            </a:r>
          </a:p>
        </p:txBody>
      </p:sp>
      <p:sp>
        <p:nvSpPr>
          <p:cNvPr id="75" name="Shape 75"/>
          <p:cNvSpPr/>
          <p:nvPr/>
        </p:nvSpPr>
        <p:spPr>
          <a:xfrm>
            <a:off x="1103332" y="7212032"/>
            <a:ext cx="11099801" cy="2159001"/>
          </a:xfrm>
          <a:prstGeom prst="rect">
            <a:avLst/>
          </a:prstGeom>
          <a:ln w="12700">
            <a:miter lim="400000"/>
          </a:ln>
          <a:effectLst>
            <a:outerShdw blurRad="63500" dist="166174" dir="522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algn="r">
              <a:defRPr sz="8000" b="1">
                <a:solidFill>
                  <a:srgbClr val="FFFFFF"/>
                </a:solidFill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000" b="1">
                <a:solidFill>
                  <a:srgbClr val="FFFFFF"/>
                </a:solidFill>
              </a:rPr>
              <a:t>…interactive ruby.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</Words>
  <Application>Microsoft Macintosh PowerPoint</Application>
  <PresentationFormat>Custom</PresentationFormat>
  <Paragraphs>71</Paragraphs>
  <Slides>12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White</vt:lpstr>
      <vt:lpstr>Humanities Programming</vt:lpstr>
      <vt:lpstr>Humanities Programming</vt:lpstr>
      <vt:lpstr>First thing’s first…</vt:lpstr>
      <vt:lpstr>First thing’s first…</vt:lpstr>
      <vt:lpstr>First thing’s first…</vt:lpstr>
      <vt:lpstr>We learned….</vt:lpstr>
      <vt:lpstr>We learned….</vt:lpstr>
      <vt:lpstr>We learned….</vt:lpstr>
      <vt:lpstr>We learned….</vt:lpstr>
      <vt:lpstr>We learned….</vt:lpstr>
      <vt:lpstr>PowerPoint Presentation</vt:lpstr>
      <vt:lpstr>Humanities Programming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Humanities Programming</dc:title>
  <cp:lastModifiedBy>Jacob Heil</cp:lastModifiedBy>
  <cp:revision>1</cp:revision>
  <dcterms:modified xsi:type="dcterms:W3CDTF">2014-08-12T13:49:31Z</dcterms:modified>
</cp:coreProperties>
</file>